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photoAlbum/>
  <p:custDataLst>
    <p:tags r:id="rId12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2339387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087050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21716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429534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022749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1936360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3943967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5185652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421352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4161488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2558545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5018879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279060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4525954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063584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5616761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A3B6C-4414-4C39-8725-E4731F5CCB2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C11C15-91AE-423A-A631-DB5992EC196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7459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الخامسة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34280427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91842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03717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426603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033930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1822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038581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547384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969734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051946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10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1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2020-03-21T22:11:47Z</dcterms:created>
  <dcterms:modified xsi:type="dcterms:W3CDTF">2020-03-22T23:39:48Z</dcterms:modified>
</cp:coreProperties>
</file>